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Caveat"/>
      <p:regular r:id="rId32"/>
      <p:bold r:id="rId33"/>
    </p:embeddedFont>
    <p:embeddedFont>
      <p:font typeface="Lobster"/>
      <p:regular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aveat-bold.fntdata"/><Relationship Id="rId10" Type="http://schemas.openxmlformats.org/officeDocument/2006/relationships/slide" Target="slides/slide5.xml"/><Relationship Id="rId32" Type="http://schemas.openxmlformats.org/officeDocument/2006/relationships/font" Target="fonts/Caveat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obster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42c6e62e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42c6e62e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2c6e62ee9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2c6e62ee9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2c6e62ee9_0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2c6e62ee9_0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42c6e62ee9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42c6e62ee9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2c6e62ee9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2c6e62ee9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2c6e62ee9_0_6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42c6e62ee9_0_6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42c6e62ee9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42c6e62ee9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2c6e62ee9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2c6e62ee9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2c6e62ee9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2c6e62ee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2c6e62ee9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2c6e62ee9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2c6e62ee9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2c6e62ee9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2c6e62ee9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2c6e62ee9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42c6e62ee9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42c6e62ee9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2c6e62ee9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2c6e62ee9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42c6e62ee9_0_8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42c6e62ee9_0_8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42c6e62ee9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42c6e62ee9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2c6e62ee9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2c6e62ee9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2c6e62ee9_0_8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2c6e62ee9_0_8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42c6e62ee9_0_7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42c6e62ee9_0_7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42c6e62ee9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42c6e62ee9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2c6e62ee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2c6e62ee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42c6e62ee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42c6e62ee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2c6e62ee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2c6e62ee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42c6e62ee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42c6e62ee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2c6e62ee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2c6e62ee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2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jp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g"/><Relationship Id="rId4" Type="http://schemas.openxmlformats.org/officeDocument/2006/relationships/image" Target="../media/image2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-281025" y="0"/>
            <a:ext cx="8520600" cy="1159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5337" y="88076"/>
            <a:ext cx="1057689" cy="107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177500" y="1232700"/>
            <a:ext cx="2289600" cy="8019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A</a:t>
            </a:r>
            <a:r>
              <a:rPr b="1" lang="en" sz="3000">
                <a:solidFill>
                  <a:srgbClr val="0000FF"/>
                </a:solidFill>
              </a:rPr>
              <a:t> </a:t>
            </a:r>
            <a:r>
              <a:rPr lang="en" sz="3000">
                <a:solidFill>
                  <a:srgbClr val="FF0000"/>
                </a:solidFill>
              </a:rPr>
              <a:t>-</a:t>
            </a:r>
            <a:r>
              <a:rPr lang="en" sz="3000"/>
              <a:t> 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Attitude</a:t>
            </a:r>
            <a:endParaRPr sz="3000">
              <a:solidFill>
                <a:srgbClr val="CC0000"/>
              </a:solidFill>
              <a:highlight>
                <a:schemeClr val="accent3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77400" y="4055400"/>
            <a:ext cx="2289600" cy="8019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B</a:t>
            </a:r>
            <a:r>
              <a:rPr b="1" lang="en" sz="3000">
                <a:solidFill>
                  <a:srgbClr val="0000FF"/>
                </a:solidFill>
              </a:rPr>
              <a:t> </a:t>
            </a:r>
            <a:r>
              <a:rPr lang="en" sz="3000">
                <a:solidFill>
                  <a:srgbClr val="FF0000"/>
                </a:solidFill>
              </a:rPr>
              <a:t>-</a:t>
            </a:r>
            <a:r>
              <a:rPr lang="en" sz="3000"/>
              <a:t> 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Benefits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9975" y="2211000"/>
            <a:ext cx="1588975" cy="166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/>
          <p:nvPr/>
        </p:nvSpPr>
        <p:spPr>
          <a:xfrm>
            <a:off x="4120700" y="1159500"/>
            <a:ext cx="2620500" cy="9864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have a positive Attitude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292575" y="2415900"/>
            <a:ext cx="4594200" cy="2727600"/>
          </a:xfrm>
          <a:prstGeom prst="flowChartAlternateProcess">
            <a:avLst/>
          </a:prstGeom>
          <a:solidFill>
            <a:schemeClr val="accent4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There is Difference Between Benefit and Features. Feature is a distinctive or noticeable quality or something offered on a special attraction. Benefit is something that is helpful or advantage or increase one’s well being, always highlight benefits and features promptly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C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58450" y="672800"/>
            <a:ext cx="85206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0000"/>
                </a:solidFill>
              </a:rPr>
              <a:t> </a:t>
            </a: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311700" y="2494275"/>
            <a:ext cx="5698800" cy="2581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plan what you want to achieve from every single call.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remember every call is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query/ problem call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but it’s all depend on your knowledge and  skills.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Keep your all attention on your job, whether it be wander.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6926" y="88076"/>
            <a:ext cx="1036100" cy="10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K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Know your Object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2900" y="1683200"/>
            <a:ext cx="2828700" cy="28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ctrTitle"/>
          </p:nvPr>
        </p:nvSpPr>
        <p:spPr>
          <a:xfrm>
            <a:off x="-355675" y="663025"/>
            <a:ext cx="85416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311700" y="2834125"/>
            <a:ext cx="4909800" cy="1929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Use encouraging,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affirmative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expression and listen rather than to reply.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Make yourself positive and face the problem with the attitude of let’s solve it.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3026" y="88076"/>
            <a:ext cx="1060000" cy="107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L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Let’s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4">
            <a:alphaModFix/>
          </a:blip>
          <a:srcRect b="25343" l="0" r="49979" t="22390"/>
          <a:stretch/>
        </p:blipFill>
        <p:spPr>
          <a:xfrm>
            <a:off x="6250650" y="2246600"/>
            <a:ext cx="2144350" cy="22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ctrTitle"/>
          </p:nvPr>
        </p:nvSpPr>
        <p:spPr>
          <a:xfrm>
            <a:off x="107125" y="565650"/>
            <a:ext cx="81552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56" name="Google Shape;156;p24"/>
          <p:cNvSpPr txBox="1"/>
          <p:nvPr>
            <p:ph idx="1" type="subTitle"/>
          </p:nvPr>
        </p:nvSpPr>
        <p:spPr>
          <a:xfrm>
            <a:off x="263000" y="2445575"/>
            <a:ext cx="5075400" cy="25716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Ask the caller name and use it properly.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Voice must be monogram accordingly the nature of call.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Must be aware how much word should be speak in a minute and should not speak too fast.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826" y="88076"/>
            <a:ext cx="1012200" cy="1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4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M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Monogram the call 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0000" y="1576050"/>
            <a:ext cx="2747099" cy="325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ctrTitle"/>
          </p:nvPr>
        </p:nvSpPr>
        <p:spPr>
          <a:xfrm>
            <a:off x="77875" y="611525"/>
            <a:ext cx="8184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263000" y="2387125"/>
            <a:ext cx="4987800" cy="27081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 not be Nosy.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 not show ill feeling while listing to the call, although customer is not watching you, but your voice is showing lack of interest in job or service.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Never hang up the call before the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625" y="88075"/>
            <a:ext cx="964400" cy="9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N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Naturally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Inquisitive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7700" y="19364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ctrTitle"/>
          </p:nvPr>
        </p:nvSpPr>
        <p:spPr>
          <a:xfrm>
            <a:off x="126625" y="689475"/>
            <a:ext cx="7944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subTitle"/>
          </p:nvPr>
        </p:nvSpPr>
        <p:spPr>
          <a:xfrm>
            <a:off x="302025" y="2571750"/>
            <a:ext cx="4627200" cy="2338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 not use one word answer.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Customer will be frustrated due to your negative or low moral support.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remember one frustrated customer affect at least one to eight persons.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925" y="88075"/>
            <a:ext cx="962100" cy="97459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O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One word Answer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0102" y="1809825"/>
            <a:ext cx="2669799" cy="267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ctrTitle"/>
          </p:nvPr>
        </p:nvSpPr>
        <p:spPr>
          <a:xfrm>
            <a:off x="146100" y="70895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</a:rPr>
              <a:t>Call Center Training Tips</a:t>
            </a:r>
            <a:endParaRPr/>
          </a:p>
        </p:txBody>
      </p:sp>
      <p:sp>
        <p:nvSpPr>
          <p:cNvPr id="183" name="Google Shape;183;p27"/>
          <p:cNvSpPr txBox="1"/>
          <p:nvPr>
            <p:ph idx="1" type="subTitle"/>
          </p:nvPr>
        </p:nvSpPr>
        <p:spPr>
          <a:xfrm>
            <a:off x="357475" y="2406525"/>
            <a:ext cx="4602900" cy="26151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give Positive answers.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Remember. you can't choose what happens, but you can choose your positive attitude.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Be cool, calm, positive and try to understand why ill feeling are burning inside you.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25" y="88075"/>
            <a:ext cx="988300" cy="1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P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Practice being Positive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700" y="1653950"/>
            <a:ext cx="2740225" cy="274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/>
          <p:nvPr>
            <p:ph type="ctrTitle"/>
          </p:nvPr>
        </p:nvSpPr>
        <p:spPr>
          <a:xfrm>
            <a:off x="173125" y="578900"/>
            <a:ext cx="80478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92" name="Google Shape;192;p28"/>
          <p:cNvSpPr txBox="1"/>
          <p:nvPr>
            <p:ph idx="1" type="subTitle"/>
          </p:nvPr>
        </p:nvSpPr>
        <p:spPr>
          <a:xfrm>
            <a:off x="311700" y="2834125"/>
            <a:ext cx="5389800" cy="2091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Maintain the quality of conversation on call. 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Use Respectful word while talking to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Don’t use improper language or tone. 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Only use formal language while on call.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8625" y="88075"/>
            <a:ext cx="964400" cy="97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8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Q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Quality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5" name="Google Shape;19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3100" y="2208275"/>
            <a:ext cx="2162175" cy="21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9"/>
          <p:cNvSpPr txBox="1"/>
          <p:nvPr>
            <p:ph type="ctrTitle"/>
          </p:nvPr>
        </p:nvSpPr>
        <p:spPr>
          <a:xfrm>
            <a:off x="183075" y="593250"/>
            <a:ext cx="7901400" cy="7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01" name="Google Shape;201;p29"/>
          <p:cNvSpPr txBox="1"/>
          <p:nvPr>
            <p:ph idx="1" type="subTitle"/>
          </p:nvPr>
        </p:nvSpPr>
        <p:spPr>
          <a:xfrm>
            <a:off x="263000" y="2459250"/>
            <a:ext cx="5389800" cy="25038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Customer never rejecting us so dont't take it personally.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If some customer is harsh or rude with you, then don't be panic or impatient because he has problem with company not with you. He don't even know your original name.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976" y="88076"/>
            <a:ext cx="1048050" cy="10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R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Rejection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6225" y="1711800"/>
            <a:ext cx="2574624" cy="278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ctrTitle"/>
          </p:nvPr>
        </p:nvSpPr>
        <p:spPr>
          <a:xfrm>
            <a:off x="154775" y="566125"/>
            <a:ext cx="80313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10" name="Google Shape;210;p30"/>
          <p:cNvSpPr txBox="1"/>
          <p:nvPr>
            <p:ph idx="1" type="subTitle"/>
          </p:nvPr>
        </p:nvSpPr>
        <p:spPr>
          <a:xfrm>
            <a:off x="226700" y="2454475"/>
            <a:ext cx="6765000" cy="25710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smile, it warms up the conversation.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If you talk with customer in smiling tone you can change burning customer into loyal, and can talk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politely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Remember, that a complaint is a problem and need solving session, it's not battle of right or wrong, customer need only yours positive response/positive solution.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25" y="88075"/>
            <a:ext cx="988300" cy="1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S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Smile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525" y="1833675"/>
            <a:ext cx="1847501" cy="184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ctrTitle"/>
          </p:nvPr>
        </p:nvSpPr>
        <p:spPr>
          <a:xfrm>
            <a:off x="163500" y="505100"/>
            <a:ext cx="8022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19" name="Google Shape;219;p31"/>
          <p:cNvSpPr txBox="1"/>
          <p:nvPr>
            <p:ph idx="1" type="subTitle"/>
          </p:nvPr>
        </p:nvSpPr>
        <p:spPr>
          <a:xfrm>
            <a:off x="263000" y="2393600"/>
            <a:ext cx="6085200" cy="26172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speak with friendly tone.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Empathy and sympathy in voice.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Try to understand the need/wants or requirement of the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Let the customer talk freely or air him out and listen him in soft tone, provide him permissive environment.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5951" y="88075"/>
            <a:ext cx="997075" cy="10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T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Tone of Voice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600" y="1450100"/>
            <a:ext cx="2491000" cy="249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idx="4294967295" type="ctrTitle"/>
          </p:nvPr>
        </p:nvSpPr>
        <p:spPr>
          <a:xfrm>
            <a:off x="-175300" y="358225"/>
            <a:ext cx="8361300" cy="9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6241" y="88075"/>
            <a:ext cx="986784" cy="9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/>
          <p:nvPr/>
        </p:nvSpPr>
        <p:spPr>
          <a:xfrm>
            <a:off x="354925" y="143495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C</a:t>
            </a:r>
            <a:r>
              <a:rPr b="1" lang="en" sz="3000">
                <a:solidFill>
                  <a:srgbClr val="0000FF"/>
                </a:solidFill>
              </a:rPr>
              <a:t> </a:t>
            </a:r>
            <a:r>
              <a:rPr lang="en" sz="3000">
                <a:solidFill>
                  <a:srgbClr val="FF0000"/>
                </a:solidFill>
              </a:rPr>
              <a:t>-</a:t>
            </a:r>
            <a:r>
              <a:rPr lang="en" sz="3000"/>
              <a:t> </a:t>
            </a:r>
            <a:r>
              <a:rPr lang="en" sz="3000">
                <a:latin typeface="Caveat"/>
                <a:ea typeface="Caveat"/>
                <a:cs typeface="Caveat"/>
                <a:sym typeface="Caveat"/>
              </a:rPr>
              <a:t>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Closing Question/Statement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2620925"/>
            <a:ext cx="4607700" cy="22149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Is there anything else, I can do for you?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It will be my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pleasure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to serve you.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We are here to serve you as you want.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To best thing is to do is to call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The pleasure’s are mine.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7325" y="1578300"/>
            <a:ext cx="2938652" cy="321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2"/>
          <p:cNvSpPr txBox="1"/>
          <p:nvPr>
            <p:ph type="ctrTitle"/>
          </p:nvPr>
        </p:nvSpPr>
        <p:spPr>
          <a:xfrm>
            <a:off x="163500" y="505100"/>
            <a:ext cx="8112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28" name="Google Shape;228;p32"/>
          <p:cNvSpPr txBox="1"/>
          <p:nvPr>
            <p:ph idx="1" type="subTitle"/>
          </p:nvPr>
        </p:nvSpPr>
        <p:spPr>
          <a:xfrm>
            <a:off x="263000" y="2246600"/>
            <a:ext cx="5289900" cy="2824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Understand the need of the customer.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assume anything by your own.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If you don't understand what customer is asking for the ask him/her again and clarify what he/she wants. 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 provide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unnecessary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or wrong information on your own assumption.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575" y="88075"/>
            <a:ext cx="952450" cy="9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/>
          <p:nvPr/>
        </p:nvSpPr>
        <p:spPr>
          <a:xfrm>
            <a:off x="263000" y="1297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U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Understanding Needs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125" y="17512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ctrTitle"/>
          </p:nvPr>
        </p:nvSpPr>
        <p:spPr>
          <a:xfrm>
            <a:off x="163500" y="505100"/>
            <a:ext cx="8181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263000" y="2393600"/>
            <a:ext cx="5916300" cy="2677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Use Different phrases and bring variation to your response.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That's a good Question.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 will be happy to do that for you.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Is there any else I can do for you.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The pleasure's all mine.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That's not a problem at 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0575" y="88075"/>
            <a:ext cx="952450" cy="9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3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V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Vary your Response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0" name="Google Shape;240;p33"/>
          <p:cNvPicPr preferRelativeResize="0"/>
          <p:nvPr/>
        </p:nvPicPr>
        <p:blipFill rotWithShape="1">
          <a:blip r:embed="rId4">
            <a:alphaModFix/>
          </a:blip>
          <a:srcRect b="3621" l="21443" r="21495" t="39163"/>
          <a:stretch/>
        </p:blipFill>
        <p:spPr>
          <a:xfrm>
            <a:off x="6260750" y="1686400"/>
            <a:ext cx="2883250" cy="216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ctrTitle"/>
          </p:nvPr>
        </p:nvSpPr>
        <p:spPr>
          <a:xfrm>
            <a:off x="163500" y="505100"/>
            <a:ext cx="8022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46" name="Google Shape;246;p34"/>
          <p:cNvSpPr txBox="1"/>
          <p:nvPr>
            <p:ph idx="1" type="subTitle"/>
          </p:nvPr>
        </p:nvSpPr>
        <p:spPr>
          <a:xfrm>
            <a:off x="263000" y="2393600"/>
            <a:ext cx="5097300" cy="26418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 use words like, I think, just etc.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Never say to customer , I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can't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help you this time.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 say call me later I am busy.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 show off yours and others weakness in front of customer, it build bad impact of company.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751" y="88075"/>
            <a:ext cx="1000275" cy="10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W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Weak/wimpy Words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2700" y="1450100"/>
            <a:ext cx="3478899" cy="304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ctrTitle"/>
          </p:nvPr>
        </p:nvSpPr>
        <p:spPr>
          <a:xfrm>
            <a:off x="163500" y="505100"/>
            <a:ext cx="81672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55" name="Google Shape;255;p35"/>
          <p:cNvSpPr txBox="1"/>
          <p:nvPr>
            <p:ph idx="1" type="subTitle"/>
          </p:nvPr>
        </p:nvSpPr>
        <p:spPr>
          <a:xfrm>
            <a:off x="163500" y="2749800"/>
            <a:ext cx="5413800" cy="23094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 say, to be honest, to tell truth.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Use Professional words i.e. may I know your name, number, email address?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Don't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cut  the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customer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in between. Let him/her speak till the end and listen want they want from us.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4725" y="88075"/>
            <a:ext cx="988300" cy="100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X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b="1" lang="en" sz="3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Ax out credibility Busters.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998748" y="1867075"/>
            <a:ext cx="2685352" cy="267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ctrTitle"/>
          </p:nvPr>
        </p:nvSpPr>
        <p:spPr>
          <a:xfrm>
            <a:off x="90875" y="529325"/>
            <a:ext cx="8153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64" name="Google Shape;264;p36"/>
          <p:cNvSpPr txBox="1"/>
          <p:nvPr>
            <p:ph idx="1" type="subTitle"/>
          </p:nvPr>
        </p:nvSpPr>
        <p:spPr>
          <a:xfrm>
            <a:off x="311700" y="2834125"/>
            <a:ext cx="4722300" cy="2044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Prepare yourself with the attitude of solving each and every issue. 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Tell yourself that you can do it. You can provide necessary solution to every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826" y="88076"/>
            <a:ext cx="1012200" cy="1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Y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Yes You Can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6225" y="161425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ctrTitle"/>
          </p:nvPr>
        </p:nvSpPr>
        <p:spPr>
          <a:xfrm>
            <a:off x="163500" y="505100"/>
            <a:ext cx="8022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273" name="Google Shape;273;p37"/>
          <p:cNvSpPr txBox="1"/>
          <p:nvPr>
            <p:ph idx="1" type="subTitle"/>
          </p:nvPr>
        </p:nvSpPr>
        <p:spPr>
          <a:xfrm>
            <a:off x="311700" y="2457325"/>
            <a:ext cx="6337500" cy="2625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It is very important aspect how to close the call.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Use valuable words.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Sir, If you are busy may I call you later, What's yours favorable time?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Have a good day.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Nice talking to you.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Thanks for your precious time.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675" y="88075"/>
            <a:ext cx="976350" cy="9890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/>
          <p:nvPr/>
        </p:nvSpPr>
        <p:spPr>
          <a:xfrm>
            <a:off x="263000" y="1444700"/>
            <a:ext cx="45201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Z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Zoom the End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450" y="1678975"/>
            <a:ext cx="2190000" cy="2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ctrTitle"/>
          </p:nvPr>
        </p:nvSpPr>
        <p:spPr>
          <a:xfrm>
            <a:off x="163500" y="505100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7200" y="88075"/>
            <a:ext cx="1095825" cy="111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8275" y="807850"/>
            <a:ext cx="4449549" cy="384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ctrTitle"/>
          </p:nvPr>
        </p:nvSpPr>
        <p:spPr>
          <a:xfrm>
            <a:off x="-282550" y="321925"/>
            <a:ext cx="8520600" cy="94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263000" y="2571750"/>
            <a:ext cx="5231100" cy="23289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Ask complete detail from the caller i.e. day, time, phone number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Don’t assume anything try to judge the need of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Don’t put the customer on hold before asking the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751" y="88076"/>
            <a:ext cx="1021275" cy="10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D 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Details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4850" y="2500625"/>
            <a:ext cx="2496450" cy="21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ctrTitle"/>
          </p:nvPr>
        </p:nvSpPr>
        <p:spPr>
          <a:xfrm>
            <a:off x="-155825" y="257500"/>
            <a:ext cx="8160000" cy="10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84" name="Google Shape;84;p16"/>
          <p:cNvSpPr txBox="1"/>
          <p:nvPr>
            <p:ph idx="1" type="subTitle"/>
          </p:nvPr>
        </p:nvSpPr>
        <p:spPr>
          <a:xfrm>
            <a:off x="263000" y="2863350"/>
            <a:ext cx="5250600" cy="216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Ask question for more information.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Sir, would you like to give me your First name, Last name, email address.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 Entire customer information details in one form carefully.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41" y="88075"/>
            <a:ext cx="1025284" cy="1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E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Echo Question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4">
            <a:alphaModFix/>
          </a:blip>
          <a:srcRect b="9559" l="17506" r="5676" t="0"/>
          <a:stretch/>
        </p:blipFill>
        <p:spPr>
          <a:xfrm>
            <a:off x="6595025" y="1847200"/>
            <a:ext cx="2104175" cy="23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ctrTitle"/>
          </p:nvPr>
        </p:nvSpPr>
        <p:spPr>
          <a:xfrm>
            <a:off x="-334550" y="321925"/>
            <a:ext cx="8520600" cy="91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93" name="Google Shape;93;p17"/>
          <p:cNvSpPr txBox="1"/>
          <p:nvPr>
            <p:ph idx="1" type="subTitle"/>
          </p:nvPr>
        </p:nvSpPr>
        <p:spPr>
          <a:xfrm>
            <a:off x="311700" y="2834125"/>
            <a:ext cx="5835300" cy="1939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Get Ready for the next day.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Start your day with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enthusiasm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, </a:t>
            </a: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energetically, actively and positively.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Forget all negativities, be Optimistic instead of pessimistic.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4976" y="88076"/>
            <a:ext cx="1048050" cy="106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F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 - </a:t>
            </a:r>
            <a:r>
              <a:rPr lang="en" sz="3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Finish for the day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9400" y="1390825"/>
            <a:ext cx="2692200" cy="26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ctrTitle"/>
          </p:nvPr>
        </p:nvSpPr>
        <p:spPr>
          <a:xfrm>
            <a:off x="-272725" y="442100"/>
            <a:ext cx="83517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04550" y="2843875"/>
            <a:ext cx="5640300" cy="19689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use the right greetings i.e. “How are you doing today”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Good Morning Sir, I am XYZ from Capitaworld Pvt. Ltd., how may I help you?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Customer should feel that you really care.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751" y="88076"/>
            <a:ext cx="1021275" cy="103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G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Greeting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350" y="1591675"/>
            <a:ext cx="22669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ctrTitle"/>
          </p:nvPr>
        </p:nvSpPr>
        <p:spPr>
          <a:xfrm>
            <a:off x="-334550" y="276975"/>
            <a:ext cx="8520600" cy="10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11" name="Google Shape;111;p19"/>
          <p:cNvSpPr txBox="1"/>
          <p:nvPr>
            <p:ph idx="1" type="subTitle"/>
          </p:nvPr>
        </p:nvSpPr>
        <p:spPr>
          <a:xfrm>
            <a:off x="263000" y="2494275"/>
            <a:ext cx="5455500" cy="25524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When the caller is joking, go on, treat him/her as he/she wants to be treated.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By honing your skills try to raise interest of customer which will help you  to make it good conversation.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Always give maximum honor to the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7742" y="88076"/>
            <a:ext cx="1025284" cy="10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H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Humor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0900" y="1467975"/>
            <a:ext cx="3120700" cy="31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type="ctrTitle"/>
          </p:nvPr>
        </p:nvSpPr>
        <p:spPr>
          <a:xfrm>
            <a:off x="0" y="464000"/>
            <a:ext cx="80847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20" name="Google Shape;120;p20"/>
          <p:cNvSpPr txBox="1"/>
          <p:nvPr>
            <p:ph idx="1" type="subTitle"/>
          </p:nvPr>
        </p:nvSpPr>
        <p:spPr>
          <a:xfrm>
            <a:off x="263000" y="2795150"/>
            <a:ext cx="4627200" cy="19785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Never ever  try to ask irritating questions to the customer.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Improvise the script according to the nature of call.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0826" y="88076"/>
            <a:ext cx="1012200" cy="10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I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Irritate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399" y="1474400"/>
            <a:ext cx="2903076" cy="30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ctrTitle"/>
          </p:nvPr>
        </p:nvSpPr>
        <p:spPr>
          <a:xfrm>
            <a:off x="-410375" y="554550"/>
            <a:ext cx="8973600" cy="85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CC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 Center Training Tips</a:t>
            </a:r>
            <a:endParaRPr/>
          </a:p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311700" y="2406150"/>
            <a:ext cx="6010500" cy="2640300"/>
          </a:xfrm>
          <a:prstGeom prst="rect">
            <a:avLst/>
          </a:prstGeom>
          <a:solidFill>
            <a:schemeClr val="accent4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Customer is always Justify i.e. if customer has any kind of complain try to give him satisfactory answer instead of lame excuses.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400"/>
              <a:buFont typeface="Caveat"/>
              <a:buChar char="●"/>
            </a:pPr>
            <a:r>
              <a:rPr lang="en" sz="24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All Complains, bring the problem in the notice of higher management and appreciate customer i.e. thank you for your complain, that you put in my attention on it.</a:t>
            </a:r>
            <a:endParaRPr sz="24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2751" y="88075"/>
            <a:ext cx="1000275" cy="101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263000" y="1444700"/>
            <a:ext cx="4525500" cy="8019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J </a:t>
            </a:r>
            <a:r>
              <a:rPr b="1" lang="en" sz="3000">
                <a:solidFill>
                  <a:srgbClr val="FF0000"/>
                </a:solidFill>
                <a:latin typeface="Lobster"/>
                <a:ea typeface="Lobster"/>
                <a:cs typeface="Lobster"/>
                <a:sym typeface="Lobster"/>
              </a:rPr>
              <a:t>- </a:t>
            </a:r>
            <a:r>
              <a:rPr lang="en" sz="3000">
                <a:solidFill>
                  <a:srgbClr val="CC0000"/>
                </a:solidFill>
                <a:latin typeface="Caveat"/>
                <a:ea typeface="Caveat"/>
                <a:cs typeface="Caveat"/>
                <a:sym typeface="Caveat"/>
              </a:rPr>
              <a:t>Justify</a:t>
            </a:r>
            <a:endParaRPr sz="3000">
              <a:solidFill>
                <a:srgbClr val="CC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600" y="1564950"/>
            <a:ext cx="2517000" cy="250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